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Reduction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is the gain of electrons or a decrease in oxidation state by a molecule, atom, or 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1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697ED52AE9D9499F8DDC0330C3E260" ma:contentTypeVersion="2" ma:contentTypeDescription="Create a new document." ma:contentTypeScope="" ma:versionID="b718e5a9606673e9ada827e73be29573">
  <xsd:schema xmlns:xsd="http://www.w3.org/2001/XMLSchema" xmlns:xs="http://www.w3.org/2001/XMLSchema" xmlns:p="http://schemas.microsoft.com/office/2006/metadata/properties" xmlns:ns2="c98e644c-975c-4ec9-90eb-500a168bd3dc" xmlns:ns3="b8a15af0-f6fe-4524-b897-ccf8ec2788a7" targetNamespace="http://schemas.microsoft.com/office/2006/metadata/properties" ma:root="true" ma:fieldsID="8dca86a25e9048e8ca62113751e67382" ns2:_="" ns3:_="">
    <xsd:import namespace="c98e644c-975c-4ec9-90eb-500a168bd3dc"/>
    <xsd:import namespace="b8a15af0-f6fe-4524-b897-ccf8ec2788a7"/>
    <xsd:element name="properties">
      <xsd:complexType>
        <xsd:sequence>
          <xsd:element name="documentManagement">
            <xsd:complexType>
              <xsd:all>
                <xsd:element ref="ns2:Materials_x0020_Type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8e644c-975c-4ec9-90eb-500a168bd3dc" elementFormDefault="qualified">
    <xsd:import namespace="http://schemas.microsoft.com/office/2006/documentManagement/types"/>
    <xsd:import namespace="http://schemas.microsoft.com/office/infopath/2007/PartnerControls"/>
    <xsd:element name="Materials_x0020_Type" ma:index="8" nillable="true" ma:displayName="Materials Type" ma:format="RadioButtons" ma:indexed="true" ma:internalName="Materials_x0020_Type">
      <xsd:simpleType>
        <xsd:restriction base="dms:Choice">
          <xsd:enumeration value="Outline"/>
          <xsd:enumeration value="Presentation"/>
          <xsd:enumeration value="Lab Instruction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a15af0-f6fe-4524-b897-ccf8ec2788a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Materials_x0020_Type xmlns="c98e644c-975c-4ec9-90eb-500a168bd3dc">Presentation</Materials_x0020_Type>
  </documentManagement>
</p:properties>
</file>

<file path=customXml/itemProps1.xml><?xml version="1.0" encoding="utf-8"?>
<ds:datastoreItem xmlns:ds="http://schemas.openxmlformats.org/officeDocument/2006/customXml" ds:itemID="{2662F72F-669E-4EEA-8009-5376E59BCE40}"/>
</file>

<file path=customXml/itemProps2.xml><?xml version="1.0" encoding="utf-8"?>
<ds:datastoreItem xmlns:ds="http://schemas.openxmlformats.org/officeDocument/2006/customXml" ds:itemID="{7DF7CC36-997B-4335-B2BC-2900C608DC61}"/>
</file>

<file path=customXml/itemProps3.xml><?xml version="1.0" encoding="utf-8"?>
<ds:datastoreItem xmlns:ds="http://schemas.openxmlformats.org/officeDocument/2006/customXml" ds:itemID="{73382F66-0FC0-447F-A1DF-B16822C0BCC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Reduction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Reduction Presentation</dc:title>
  <dc:creator>Administrator</dc:creator>
  <cp:lastModifiedBy>Andre Abramenko</cp:lastModifiedBy>
  <cp:revision>3</cp:revision>
  <dcterms:created xsi:type="dcterms:W3CDTF">2006-08-16T00:00:00Z</dcterms:created>
  <dcterms:modified xsi:type="dcterms:W3CDTF">2013-09-08T01:28:21Z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0x010100CE697ED52AE9D9499F8DDC0330C3E260</vt:lpwstr>
  </property>
</Properties>
</file>