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Oxidation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is the loss of electrons or an increase in oxidation state by a molecule, atom, or 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17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F0C3C1D1187446944A330741CA6F70" ma:contentTypeVersion="0" ma:contentTypeDescription="Create a new document." ma:contentTypeScope="" ma:versionID="f4029bcf3778171cfce9d111487d889c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A22AED9-2994-4975-BE4F-6CDE062205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FE88FC4-C94C-4267-A7C3-66EE071033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A5F938-6D31-4CE1-95CD-3A64A9F684A8}">
  <ds:schemaRefs>
    <ds:schemaRef ds:uri="http://schemas.microsoft.com/office/2006/metadata/propertie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documentManagement/typ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Oxidation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Oxidation Presentation</dc:title>
  <dc:creator>Administrator</dc:creator>
  <cp:lastModifiedBy>Andre Abramenko</cp:lastModifiedBy>
  <cp:revision>3</cp:revision>
  <dcterms:created xsi:type="dcterms:W3CDTF">2006-08-16T00:00:00Z</dcterms:created>
  <dcterms:modified xsi:type="dcterms:W3CDTF">2013-09-08T01:27:58Z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0x010100AAF0C3C1D1187446944A330741CA6F70</vt:lpwstr>
  </property>
</Properties>
</file>