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Reduction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is the gain of electrons or a decrease in oxidation state by a molecule, atom, or 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17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F0C3C1D1187446944A330741CA6F70" ma:contentTypeVersion="0" ma:contentTypeDescription="Create a new document." ma:contentTypeScope="" ma:versionID="f4029bcf3778171cfce9d111487d889c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BE1743D-3ACD-4977-8BD0-F26F00AC7E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DF7CC36-997B-4335-B2BC-2900C608DC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382F66-0FC0-447F-A1DF-B16822C0BCCE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Reduction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Reduction Presentation</dc:title>
  <dc:creator>Administrator</dc:creator>
  <cp:lastModifiedBy>Andre Abramenko</cp:lastModifiedBy>
  <cp:revision>3</cp:revision>
  <dcterms:created xsi:type="dcterms:W3CDTF">2006-08-16T00:00:00Z</dcterms:created>
  <dcterms:modified xsi:type="dcterms:W3CDTF">2013-09-08T01:28:21Z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0x010100AAF0C3C1D1187446944A330741CA6F70</vt:lpwstr>
  </property>
</Properties>
</file>